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16/09/2019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16/09/2019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16/09/2019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16/09/2019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16/09/2019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16/09/2019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16/09/2019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16/09/2019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16/09/2019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16/09/2019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16/09/2019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16/09/2019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539552" y="1412776"/>
          <a:ext cx="7920880" cy="4486156"/>
        </p:xfrm>
        <a:graphic>
          <a:graphicData uri="http://schemas.openxmlformats.org/drawingml/2006/table">
            <a:tbl>
              <a:tblPr/>
              <a:tblGrid>
                <a:gridCol w="4506491"/>
                <a:gridCol w="1581665"/>
                <a:gridCol w="1832724"/>
              </a:tblGrid>
              <a:tr h="237383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Table 1 : Socio-demographic data and blood platelet distribution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37383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40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Variables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Frequency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Percentage (%)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40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Sex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940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Female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189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60.96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40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Male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121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39.03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402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40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Age in years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40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0-11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4.5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40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12_19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4.8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40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20-35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74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23.9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40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36-50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141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45.5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40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&gt;50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66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21.3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402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40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Blood platelets distribution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40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Severe thrombocytopenia &lt;20000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40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Moderate thrombocytopenia [20000-50000[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1.61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40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Mild thrombocytopenia [50000-150000[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17.42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40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Normal platelet count [150000-450000[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250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80.65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40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Thrombocytosis &gt;450000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0.32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75</Words>
  <Application>Microsoft Office PowerPoint</Application>
  <PresentationFormat>Affichage à l'écran (4:3)</PresentationFormat>
  <Paragraphs>43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Diapositive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Administrateur</dc:creator>
  <cp:lastModifiedBy>Administrateur</cp:lastModifiedBy>
  <cp:revision>3</cp:revision>
  <dcterms:created xsi:type="dcterms:W3CDTF">2019-08-17T14:17:48Z</dcterms:created>
  <dcterms:modified xsi:type="dcterms:W3CDTF">2019-09-16T20:09:58Z</dcterms:modified>
</cp:coreProperties>
</file>